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74" r:id="rId12"/>
    <p:sldId id="266" r:id="rId13"/>
    <p:sldId id="275" r:id="rId14"/>
    <p:sldId id="27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Agricultural_Chemistry_Building,_University_of_Wisconsin.jpg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AC2BFF-8A42-41AB-93F3-73C8EB17C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0298" y="330527"/>
            <a:ext cx="7451403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Management System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296926-8D61-45F4-B4C4-B66E6A33B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26492" y="1976829"/>
            <a:ext cx="6539014" cy="48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28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A76ABB-1086-497D-BD19-B91FC3579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268" y="131958"/>
            <a:ext cx="7271464" cy="659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16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2CD7FCC1-0F90-4067-A128-143DBB0CFC23}"/>
              </a:ext>
            </a:extLst>
          </p:cNvPr>
          <p:cNvSpPr/>
          <p:nvPr/>
        </p:nvSpPr>
        <p:spPr>
          <a:xfrm>
            <a:off x="2782956" y="154745"/>
            <a:ext cx="5539410" cy="1398501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3048D-5860-49A7-9C26-27106502D279}"/>
              </a:ext>
            </a:extLst>
          </p:cNvPr>
          <p:cNvSpPr txBox="1"/>
          <p:nvPr/>
        </p:nvSpPr>
        <p:spPr>
          <a:xfrm>
            <a:off x="3273288" y="473836"/>
            <a:ext cx="4081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81F5D-2400-470A-8530-E8469574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957" y="1799052"/>
            <a:ext cx="8560086" cy="438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4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C43FAA2-E54D-4A17-A449-2B6CBC17B9DA}"/>
              </a:ext>
            </a:extLst>
          </p:cNvPr>
          <p:cNvSpPr/>
          <p:nvPr/>
        </p:nvSpPr>
        <p:spPr>
          <a:xfrm>
            <a:off x="2275996" y="337575"/>
            <a:ext cx="5584874" cy="13208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8DBE55-D3C2-452C-83F3-18CF9B01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831" y="321895"/>
            <a:ext cx="5701039" cy="13208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BF41B-8D62-4148-849A-AB229D5CFB44}"/>
              </a:ext>
            </a:extLst>
          </p:cNvPr>
          <p:cNvSpPr txBox="1"/>
          <p:nvPr/>
        </p:nvSpPr>
        <p:spPr>
          <a:xfrm>
            <a:off x="2398644" y="1870411"/>
            <a:ext cx="7182678" cy="4620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NetBeans: IDE which enables us to develop desktop, mobile…,applications.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MySQL: relational db. management system which enables to create database for applications.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10,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jdk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335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2EB3AD9-D417-4C0C-B389-8C1F05E85135}"/>
              </a:ext>
            </a:extLst>
          </p:cNvPr>
          <p:cNvSpPr/>
          <p:nvPr/>
        </p:nvSpPr>
        <p:spPr>
          <a:xfrm>
            <a:off x="1971194" y="329731"/>
            <a:ext cx="5821082" cy="162374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9FD088-BFFF-49FD-8139-4BE43A04A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100" y="533927"/>
            <a:ext cx="5393908" cy="1215357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1AEE9-2566-4E1C-A124-D068C7815B64}"/>
              </a:ext>
            </a:extLst>
          </p:cNvPr>
          <p:cNvSpPr txBox="1"/>
          <p:nvPr/>
        </p:nvSpPr>
        <p:spPr>
          <a:xfrm>
            <a:off x="2703444" y="2173770"/>
            <a:ext cx="7182678" cy="221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 i3 or higher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 minimum 2gb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drive: minimum 64gb</a:t>
            </a:r>
          </a:p>
        </p:txBody>
      </p:sp>
    </p:spTree>
    <p:extLst>
      <p:ext uri="{BB962C8B-B14F-4D97-AF65-F5344CB8AC3E}">
        <p14:creationId xmlns:p14="http://schemas.microsoft.com/office/powerpoint/2010/main" val="33113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A0523E4-E2D2-4A2B-8704-D25FD22BB071}"/>
              </a:ext>
            </a:extLst>
          </p:cNvPr>
          <p:cNvSpPr/>
          <p:nvPr/>
        </p:nvSpPr>
        <p:spPr>
          <a:xfrm>
            <a:off x="1971194" y="236967"/>
            <a:ext cx="5821082" cy="162374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A992BA-413F-4752-8F48-0729CE732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100" y="441163"/>
            <a:ext cx="5393908" cy="121535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of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9A3E0-71F9-475D-A07E-46799CBF6C7F}"/>
              </a:ext>
            </a:extLst>
          </p:cNvPr>
          <p:cNvSpPr txBox="1"/>
          <p:nvPr/>
        </p:nvSpPr>
        <p:spPr>
          <a:xfrm>
            <a:off x="1550505" y="1956465"/>
            <a:ext cx="8388626" cy="4539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is done on the following fields of our project: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Student, teacher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Student, teacher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Leave and Result Sections.</a:t>
            </a:r>
          </a:p>
        </p:txBody>
      </p:sp>
    </p:spTree>
    <p:extLst>
      <p:ext uri="{BB962C8B-B14F-4D97-AF65-F5344CB8AC3E}">
        <p14:creationId xmlns:p14="http://schemas.microsoft.com/office/powerpoint/2010/main" val="1033361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7E0DCC9-8047-4AC6-8898-8937E193525E}"/>
              </a:ext>
            </a:extLst>
          </p:cNvPr>
          <p:cNvSpPr/>
          <p:nvPr/>
        </p:nvSpPr>
        <p:spPr>
          <a:xfrm>
            <a:off x="1816159" y="240035"/>
            <a:ext cx="8043459" cy="142083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FF8A0-DFDA-488A-995B-3850032010C2}"/>
              </a:ext>
            </a:extLst>
          </p:cNvPr>
          <p:cNvSpPr txBox="1"/>
          <p:nvPr/>
        </p:nvSpPr>
        <p:spPr>
          <a:xfrm>
            <a:off x="2292929" y="477078"/>
            <a:ext cx="7169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Used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0C0CE-82A4-47BA-A071-20545C964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533" y="1735779"/>
            <a:ext cx="6398934" cy="3972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4806D-90F0-40C2-8779-4C96EC521938}"/>
              </a:ext>
            </a:extLst>
          </p:cNvPr>
          <p:cNvSpPr txBox="1"/>
          <p:nvPr/>
        </p:nvSpPr>
        <p:spPr>
          <a:xfrm>
            <a:off x="4943061" y="6061374"/>
            <a:ext cx="421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Waterfall Model</a:t>
            </a:r>
          </a:p>
        </p:txBody>
      </p:sp>
    </p:spTree>
    <p:extLst>
      <p:ext uri="{BB962C8B-B14F-4D97-AF65-F5344CB8AC3E}">
        <p14:creationId xmlns:p14="http://schemas.microsoft.com/office/powerpoint/2010/main" val="3472243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9B1A4B0-408E-458C-BCF8-1D550F114927}"/>
              </a:ext>
            </a:extLst>
          </p:cNvPr>
          <p:cNvSpPr/>
          <p:nvPr/>
        </p:nvSpPr>
        <p:spPr>
          <a:xfrm>
            <a:off x="1826827" y="419990"/>
            <a:ext cx="3671668" cy="1152941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D33485-3163-457A-93B1-8DB1E201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827" y="181793"/>
            <a:ext cx="3313959" cy="13208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872F5-21D5-4450-9A87-643CAAA87C31}"/>
              </a:ext>
            </a:extLst>
          </p:cNvPr>
          <p:cNvSpPr txBox="1"/>
          <p:nvPr/>
        </p:nvSpPr>
        <p:spPr>
          <a:xfrm>
            <a:off x="1351722" y="1762538"/>
            <a:ext cx="8388626" cy="3892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context of Nepal universities don’t have application for management they only have websites so this application can be integrate to mobilize university system in applications.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can be further enhanced with many essential features &amp; use it for business purpose.</a:t>
            </a:r>
          </a:p>
        </p:txBody>
      </p:sp>
    </p:spTree>
    <p:extLst>
      <p:ext uri="{BB962C8B-B14F-4D97-AF65-F5344CB8AC3E}">
        <p14:creationId xmlns:p14="http://schemas.microsoft.com/office/powerpoint/2010/main" val="938725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888DF4D-BDD4-4AD6-AA43-5BCC455DF35F}"/>
              </a:ext>
            </a:extLst>
          </p:cNvPr>
          <p:cNvSpPr/>
          <p:nvPr/>
        </p:nvSpPr>
        <p:spPr>
          <a:xfrm>
            <a:off x="2146854" y="92769"/>
            <a:ext cx="5274366" cy="1104211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5BE97F-4BFA-417D-BE97-9482B418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769" y="92769"/>
            <a:ext cx="5038026" cy="100716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Works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703C7-4169-4A3B-B4F9-3C0FB1DC7C6B}"/>
              </a:ext>
            </a:extLst>
          </p:cNvPr>
          <p:cNvSpPr txBox="1"/>
          <p:nvPr/>
        </p:nvSpPr>
        <p:spPr>
          <a:xfrm>
            <a:off x="1404732" y="1311965"/>
            <a:ext cx="9674085" cy="518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We will change our desktop application to online application.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Auto transcript generation and provide it to students with application will be developed.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Fee payment will be made online by integrating application with wallets like (</a:t>
            </a:r>
            <a:r>
              <a:rPr lang="en-US" sz="2800" dirty="0" err="1"/>
              <a:t>esewa</a:t>
            </a:r>
            <a:r>
              <a:rPr lang="en-US" sz="2800" dirty="0"/>
              <a:t>, Khalti, etc.).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For entrance exams and any MCQ’s practice exams auto question generation by application will be developed.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017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C3B7261D-74DE-498D-A101-A902A1B426AB}"/>
              </a:ext>
            </a:extLst>
          </p:cNvPr>
          <p:cNvSpPr/>
          <p:nvPr/>
        </p:nvSpPr>
        <p:spPr>
          <a:xfrm>
            <a:off x="1480116" y="404463"/>
            <a:ext cx="5092505" cy="1209821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1E7BEC-B937-48C4-811A-220340A70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31" y="348974"/>
            <a:ext cx="4917676" cy="13208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40273-12F4-49EA-B441-E435B3C04683}"/>
              </a:ext>
            </a:extLst>
          </p:cNvPr>
          <p:cNvSpPr txBox="1"/>
          <p:nvPr/>
        </p:nvSpPr>
        <p:spPr>
          <a:xfrm>
            <a:off x="1480116" y="1725263"/>
            <a:ext cx="7765774" cy="486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Gives comprehensive solution to improve administrative workflow, student services, and data management.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Saves time of students, teachers and all other employees.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can be expended further with many more new technologies in the future for better experience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174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63696B-EFA9-4C92-8A4F-2E113592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562" y="2385389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Demo…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794569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826959-B6C6-4EE2-8BD1-F44F6D82A255}"/>
              </a:ext>
            </a:extLst>
          </p:cNvPr>
          <p:cNvSpPr>
            <a:spLocks noChangeAspect="1"/>
          </p:cNvSpPr>
          <p:nvPr/>
        </p:nvSpPr>
        <p:spPr>
          <a:xfrm>
            <a:off x="7005711" y="-14056"/>
            <a:ext cx="5186289" cy="68580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CEE312-6F06-4275-A6DA-398A21B63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39" y="2655499"/>
            <a:ext cx="5810563" cy="970450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</p:txBody>
      </p:sp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B349EBD9-9C9C-4FCB-8DDA-784EEF8981C7}"/>
              </a:ext>
            </a:extLst>
          </p:cNvPr>
          <p:cNvSpPr/>
          <p:nvPr/>
        </p:nvSpPr>
        <p:spPr>
          <a:xfrm rot="5400000">
            <a:off x="7817176" y="-379007"/>
            <a:ext cx="974892" cy="4311536"/>
          </a:xfrm>
          <a:prstGeom prst="flowChartOffpageConnector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lowchart: Off-page Connector 6">
            <a:extLst>
              <a:ext uri="{FF2B5EF4-FFF2-40B4-BE49-F238E27FC236}">
                <a16:creationId xmlns:a16="http://schemas.microsoft.com/office/drawing/2014/main" id="{980D0BD7-0924-477F-BF27-C25C86647819}"/>
              </a:ext>
            </a:extLst>
          </p:cNvPr>
          <p:cNvSpPr/>
          <p:nvPr/>
        </p:nvSpPr>
        <p:spPr>
          <a:xfrm rot="5400000">
            <a:off x="7817175" y="1111067"/>
            <a:ext cx="974892" cy="4311536"/>
          </a:xfrm>
          <a:prstGeom prst="flowChartOffpageConnector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lowchart: Off-page Connector 7">
            <a:extLst>
              <a:ext uri="{FF2B5EF4-FFF2-40B4-BE49-F238E27FC236}">
                <a16:creationId xmlns:a16="http://schemas.microsoft.com/office/drawing/2014/main" id="{806B456A-42AA-4A0F-AF2B-3D85B9DA46AB}"/>
              </a:ext>
            </a:extLst>
          </p:cNvPr>
          <p:cNvSpPr/>
          <p:nvPr/>
        </p:nvSpPr>
        <p:spPr>
          <a:xfrm rot="5400000">
            <a:off x="7817175" y="2580130"/>
            <a:ext cx="974892" cy="4311536"/>
          </a:xfrm>
          <a:prstGeom prst="flowChartOffpageConnector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09149-3991-4D32-ADD5-355D137B4393}"/>
              </a:ext>
            </a:extLst>
          </p:cNvPr>
          <p:cNvSpPr txBox="1"/>
          <p:nvPr/>
        </p:nvSpPr>
        <p:spPr>
          <a:xfrm>
            <a:off x="7105887" y="1361262"/>
            <a:ext cx="2813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Sujan Thapa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/>
              <a:t>345342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FD52E2-7E99-4D09-9A68-44AB365A405E}"/>
              </a:ext>
            </a:extLst>
          </p:cNvPr>
          <p:cNvSpPr txBox="1"/>
          <p:nvPr/>
        </p:nvSpPr>
        <p:spPr>
          <a:xfrm>
            <a:off x="7118252" y="2840831"/>
            <a:ext cx="2813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Raman Chaudhary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/>
              <a:t>344938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C81B4-72E5-4753-B71E-F7EA6C2CE206}"/>
              </a:ext>
            </a:extLst>
          </p:cNvPr>
          <p:cNvSpPr txBox="1"/>
          <p:nvPr/>
        </p:nvSpPr>
        <p:spPr>
          <a:xfrm>
            <a:off x="7118252" y="4261903"/>
            <a:ext cx="2813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Anish Chaudhary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/>
              <a:t>344929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3498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40B518-AE19-4BA5-9CF5-586374FE5F5C}"/>
              </a:ext>
            </a:extLst>
          </p:cNvPr>
          <p:cNvSpPr txBox="1">
            <a:spLocks/>
          </p:cNvSpPr>
          <p:nvPr/>
        </p:nvSpPr>
        <p:spPr>
          <a:xfrm>
            <a:off x="1078831" y="229262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8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E0B90-A408-4DF6-AABB-E6C349B88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483" y="3613424"/>
            <a:ext cx="1249363" cy="124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5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12555E-2A2A-4C7F-ADBC-158E6164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083" y="2240723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Questions…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32764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AB63DF6-6709-4BF3-9BE4-6371A2368B50}"/>
              </a:ext>
            </a:extLst>
          </p:cNvPr>
          <p:cNvSpPr/>
          <p:nvPr/>
        </p:nvSpPr>
        <p:spPr>
          <a:xfrm>
            <a:off x="2372751" y="322742"/>
            <a:ext cx="6780627" cy="13208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49426E-51CB-4C37-AD99-2B4228B3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401" y="280538"/>
            <a:ext cx="4555643" cy="13208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29CFB8-9628-4392-B9E1-EBA848A1CA1A}"/>
              </a:ext>
            </a:extLst>
          </p:cNvPr>
          <p:cNvSpPr txBox="1"/>
          <p:nvPr/>
        </p:nvSpPr>
        <p:spPr>
          <a:xfrm>
            <a:off x="2372751" y="1851634"/>
            <a:ext cx="7222435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UMS is a product which covers every minute aspects of a universities work flow and integrates all processes with user friendly interface.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give access to register the student and teacher in the application and helps to do many works with simple use of application.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It will be fruitful to use as fully developed software.</a:t>
            </a:r>
          </a:p>
        </p:txBody>
      </p:sp>
    </p:spTree>
    <p:extLst>
      <p:ext uri="{BB962C8B-B14F-4D97-AF65-F5344CB8AC3E}">
        <p14:creationId xmlns:p14="http://schemas.microsoft.com/office/powerpoint/2010/main" val="1787363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232C54B-9090-4FE5-AAE0-A69DDEF7D40E}"/>
              </a:ext>
            </a:extLst>
          </p:cNvPr>
          <p:cNvSpPr/>
          <p:nvPr/>
        </p:nvSpPr>
        <p:spPr>
          <a:xfrm>
            <a:off x="2433711" y="478302"/>
            <a:ext cx="7258929" cy="145209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E589E0-70DA-42EA-B3BA-F9A741B2B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878" y="636503"/>
            <a:ext cx="6232593" cy="9704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83322-435B-4063-9ED4-73E87EFDBF5F}"/>
              </a:ext>
            </a:extLst>
          </p:cNvPr>
          <p:cNvSpPr txBox="1"/>
          <p:nvPr/>
        </p:nvSpPr>
        <p:spPr>
          <a:xfrm>
            <a:off x="2160104" y="2088601"/>
            <a:ext cx="7871791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and time-consuming administrative processes in universities.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Difficulty in accessing and managing student and staff information.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communication channels between different departments.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available in the market are much expensive. </a:t>
            </a:r>
          </a:p>
        </p:txBody>
      </p:sp>
    </p:spTree>
    <p:extLst>
      <p:ext uri="{BB962C8B-B14F-4D97-AF65-F5344CB8AC3E}">
        <p14:creationId xmlns:p14="http://schemas.microsoft.com/office/powerpoint/2010/main" val="821969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7158DB5-48DA-4D56-8721-B76998C811D6}"/>
              </a:ext>
            </a:extLst>
          </p:cNvPr>
          <p:cNvSpPr/>
          <p:nvPr/>
        </p:nvSpPr>
        <p:spPr>
          <a:xfrm>
            <a:off x="2787987" y="362501"/>
            <a:ext cx="4909625" cy="13208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B828D9-11DC-49C3-9EC8-1CB0EACB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029" y="362501"/>
            <a:ext cx="4429238" cy="13208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66FFF-0AC3-473C-870B-091BCF6A57D0}"/>
              </a:ext>
            </a:extLst>
          </p:cNvPr>
          <p:cNvSpPr txBox="1"/>
          <p:nvPr/>
        </p:nvSpPr>
        <p:spPr>
          <a:xfrm>
            <a:off x="2456683" y="1671259"/>
            <a:ext cx="7885044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build the self- service systems with simple to use with little or no training.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mobilize “University Management System” with application.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use database for dynamically inserting &amp; keeping records. </a:t>
            </a:r>
          </a:p>
        </p:txBody>
      </p:sp>
    </p:spTree>
    <p:extLst>
      <p:ext uri="{BB962C8B-B14F-4D97-AF65-F5344CB8AC3E}">
        <p14:creationId xmlns:p14="http://schemas.microsoft.com/office/powerpoint/2010/main" val="378998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F4DA896-0DC5-4C79-BC25-1B8B39B69BD8}"/>
              </a:ext>
            </a:extLst>
          </p:cNvPr>
          <p:cNvSpPr/>
          <p:nvPr/>
        </p:nvSpPr>
        <p:spPr>
          <a:xfrm>
            <a:off x="820193" y="318089"/>
            <a:ext cx="8947053" cy="181942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1EF69E-496E-42FE-BBB8-5A3E38508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85" y="567399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University Management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B13E43-B417-425D-9BCA-CEDB7745C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233" y="2338680"/>
            <a:ext cx="6133176" cy="395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38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FAD6D74-E51E-4C03-AB5A-D99DDE02006C}"/>
              </a:ext>
            </a:extLst>
          </p:cNvPr>
          <p:cNvSpPr/>
          <p:nvPr/>
        </p:nvSpPr>
        <p:spPr>
          <a:xfrm>
            <a:off x="1329018" y="2014331"/>
            <a:ext cx="9999513" cy="1971261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292557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3C73D51-216B-4B66-A394-BF6CBA4B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913" y="59636"/>
            <a:ext cx="6159186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7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551CE60-F7B1-4978-BF82-40F701060672}"/>
              </a:ext>
            </a:extLst>
          </p:cNvPr>
          <p:cNvSpPr/>
          <p:nvPr/>
        </p:nvSpPr>
        <p:spPr>
          <a:xfrm>
            <a:off x="1329018" y="2014331"/>
            <a:ext cx="9999513" cy="1971261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741250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329</TotalTime>
  <Words>414</Words>
  <Application>Microsoft Office PowerPoint</Application>
  <PresentationFormat>Widescreen</PresentationFormat>
  <Paragraphs>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Calisto MT</vt:lpstr>
      <vt:lpstr>Times New Roman</vt:lpstr>
      <vt:lpstr>Wingdings</vt:lpstr>
      <vt:lpstr>Wingdings 2</vt:lpstr>
      <vt:lpstr>Slate</vt:lpstr>
      <vt:lpstr>University Management System</vt:lpstr>
      <vt:lpstr>Team Members</vt:lpstr>
      <vt:lpstr>Introduction</vt:lpstr>
      <vt:lpstr>Problem Statement</vt:lpstr>
      <vt:lpstr>Objective </vt:lpstr>
      <vt:lpstr>Block diagram of University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used</vt:lpstr>
      <vt:lpstr>Hardware used</vt:lpstr>
      <vt:lpstr>Testing of System</vt:lpstr>
      <vt:lpstr>PowerPoint Presentation</vt:lpstr>
      <vt:lpstr>Scope</vt:lpstr>
      <vt:lpstr>Further Works</vt:lpstr>
      <vt:lpstr>Conclusion</vt:lpstr>
      <vt:lpstr>Demo…</vt:lpstr>
      <vt:lpstr>PowerPoint Presentation</vt:lpstr>
      <vt:lpstr>Any Questions…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Sujan Thapa</dc:creator>
  <cp:lastModifiedBy>Sujan Thapa</cp:lastModifiedBy>
  <cp:revision>56</cp:revision>
  <dcterms:created xsi:type="dcterms:W3CDTF">2023-09-30T11:57:16Z</dcterms:created>
  <dcterms:modified xsi:type="dcterms:W3CDTF">2023-10-06T04:42:32Z</dcterms:modified>
</cp:coreProperties>
</file>